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1"/>
  </p:normalViewPr>
  <p:slideViewPr>
    <p:cSldViewPr snapToGrid="0">
      <p:cViewPr varScale="1">
        <p:scale>
          <a:sx n="76" d="100"/>
          <a:sy n="76" d="100"/>
        </p:scale>
        <p:origin x="3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91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6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36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3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38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8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75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41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7791-53FF-E34A-B46B-FFE30710B9A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646D-1C2E-1642-9DE3-91ABA6698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8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201158A-0248-CD89-5F8B-806910B85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" t="1231" r="3245"/>
          <a:stretch/>
        </p:blipFill>
        <p:spPr>
          <a:xfrm>
            <a:off x="211666" y="304799"/>
            <a:ext cx="6434667" cy="8153401"/>
          </a:xfrm>
          <a:prstGeom prst="rect">
            <a:avLst/>
          </a:prstGeom>
        </p:spPr>
      </p:pic>
      <p:sp>
        <p:nvSpPr>
          <p:cNvPr id="6" name="角丸四角形 5">
            <a:extLst>
              <a:ext uri="{FF2B5EF4-FFF2-40B4-BE49-F238E27FC236}">
                <a16:creationId xmlns:a16="http://schemas.microsoft.com/office/drawing/2014/main" id="{789DEDE3-E79E-ECB9-5582-FB6B058087C3}"/>
              </a:ext>
            </a:extLst>
          </p:cNvPr>
          <p:cNvSpPr/>
          <p:nvPr/>
        </p:nvSpPr>
        <p:spPr>
          <a:xfrm>
            <a:off x="372533" y="8458200"/>
            <a:ext cx="6273800" cy="126153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48E394-C0F7-6EF4-D72A-29E33AC08BCD}"/>
              </a:ext>
            </a:extLst>
          </p:cNvPr>
          <p:cNvSpPr txBox="1"/>
          <p:nvPr/>
        </p:nvSpPr>
        <p:spPr>
          <a:xfrm>
            <a:off x="507998" y="8534968"/>
            <a:ext cx="216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お問い合わせは</a:t>
            </a:r>
          </a:p>
        </p:txBody>
      </p:sp>
    </p:spTree>
    <p:extLst>
      <p:ext uri="{BB962C8B-B14F-4D97-AF65-F5344CB8AC3E}">
        <p14:creationId xmlns:p14="http://schemas.microsoft.com/office/powerpoint/2010/main" val="414215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CA18C0-F9F6-0433-DFA6-EFF1C3B4E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" t="1409" r="3271" b="3557"/>
          <a:stretch/>
        </p:blipFill>
        <p:spPr>
          <a:xfrm>
            <a:off x="237067" y="355600"/>
            <a:ext cx="6366934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2</Words>
  <Application>Microsoft Macintosh PowerPoint</Application>
  <PresentationFormat>A4 210 x 297 mm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建蔵 奥田</dc:creator>
  <cp:lastModifiedBy>建蔵 奥田</cp:lastModifiedBy>
  <cp:revision>1</cp:revision>
  <dcterms:created xsi:type="dcterms:W3CDTF">2023-06-17T04:16:15Z</dcterms:created>
  <dcterms:modified xsi:type="dcterms:W3CDTF">2023-06-17T04:18:59Z</dcterms:modified>
</cp:coreProperties>
</file>